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F8C56-E390-40C8-9E05-2F7B9339300A}" v="2" dt="2020-04-06T13:57:13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deta Homzová" userId="9e02978993e2bad1" providerId="LiveId" clId="{AF0F8C56-E390-40C8-9E05-2F7B9339300A}"/>
    <pc:docChg chg="modSld">
      <pc:chgData name="Bernadeta Homzová" userId="9e02978993e2bad1" providerId="LiveId" clId="{AF0F8C56-E390-40C8-9E05-2F7B9339300A}" dt="2020-04-06T13:57:13.433" v="24"/>
      <pc:docMkLst>
        <pc:docMk/>
      </pc:docMkLst>
      <pc:sldChg chg="addSp modSp modAnim">
        <pc:chgData name="Bernadeta Homzová" userId="9e02978993e2bad1" providerId="LiveId" clId="{AF0F8C56-E390-40C8-9E05-2F7B9339300A}" dt="2020-04-06T13:57:13.433" v="24"/>
        <pc:sldMkLst>
          <pc:docMk/>
          <pc:sldMk cId="3880967149" sldId="264"/>
        </pc:sldMkLst>
        <pc:spChg chg="add mod">
          <ac:chgData name="Bernadeta Homzová" userId="9e02978993e2bad1" providerId="LiveId" clId="{AF0F8C56-E390-40C8-9E05-2F7B9339300A}" dt="2020-04-06T13:56:59.040" v="23" actId="1076"/>
          <ac:spMkLst>
            <pc:docMk/>
            <pc:sldMk cId="3880967149" sldId="264"/>
            <ac:spMk id="3" creationId="{56424C80-66F4-4AE3-892E-CA766A194B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3736832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273194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152705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522456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484468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7816430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8658042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0082930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148243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8500243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02891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1F7605-BE9D-4D32-84B7-A4A1502DCEBD}" type="datetimeFigureOut">
              <a:rPr lang="sk-SK" smtClean="0"/>
              <a:pPr/>
              <a:t>06.04.2020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3185B3-A599-4050-9AAA-E1D80F64FEA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53159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71E852-8EB4-4D4A-A872-F96E41281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Čo robím počas karantény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232E884-7112-4EF6-A932-C6E731267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Tobias Homza, 5.roč.</a:t>
            </a:r>
          </a:p>
        </p:txBody>
      </p:sp>
    </p:spTree>
    <p:extLst>
      <p:ext uri="{BB962C8B-B14F-4D97-AF65-F5344CB8AC3E}">
        <p14:creationId xmlns:p14="http://schemas.microsoft.com/office/powerpoint/2010/main" xmlns="" val="1219289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7CC316-0585-4FFA-B7E5-CB25EE0E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Chodím von so psom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D55AA13E-4B51-4803-8CF4-3F2E68644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4200" y="1356185"/>
            <a:ext cx="3890165" cy="518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528CCEFE-85E3-4898-BC37-6A3F5A3F2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749" y="1086679"/>
            <a:ext cx="4096867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227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B454AF-1FD4-44FC-9F82-E8EEEB1C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Starám sa o môjho </a:t>
            </a:r>
            <a:r>
              <a:rPr lang="sk-SK" dirty="0" err="1"/>
              <a:t>Ňufka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08EFEB24-E930-4254-98DC-CC07FEDA3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3799" y="1296597"/>
            <a:ext cx="3964401" cy="528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2420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DB932B-5109-49F0-89A8-22B74B90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Strieľam z Luku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E353284E-288C-4CA6-9B5A-430A3719E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9087" y="500635"/>
            <a:ext cx="4481235" cy="597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86443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68D362-11C6-4469-9B40-AECCA6B1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Zbierali sme bylinky na čaj a bahniatka na výzdobu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6645F896-43C2-4FEC-951D-BD7ECA3CF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424" y="1917379"/>
            <a:ext cx="3568218" cy="475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E2D3A97D-2985-4EAA-86ED-4BDBA9DF3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243" b="33362"/>
          <a:stretch/>
        </p:blipFill>
        <p:spPr>
          <a:xfrm>
            <a:off x="6324359" y="1905543"/>
            <a:ext cx="4134989" cy="457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519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944DFB-1E5B-4638-BBFB-607EE346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96660"/>
            <a:ext cx="10178322" cy="1492132"/>
          </a:xfrm>
        </p:spPr>
        <p:txBody>
          <a:bodyPr/>
          <a:lstStyle/>
          <a:p>
            <a:r>
              <a:rPr lang="sk-SK" dirty="0"/>
              <a:t>Pozorujem ikry Žiab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8917259F-9D4E-49DE-91E1-4ABAC65A8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0856" y="1188739"/>
            <a:ext cx="4169466" cy="555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E47B22C9-9323-4AF0-8184-64271611F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253" y="1188739"/>
            <a:ext cx="4251946" cy="566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xmlns="" id="{21C8CE35-96C1-42BF-9D32-4AC91D754577}"/>
              </a:ext>
            </a:extLst>
          </p:cNvPr>
          <p:cNvCxnSpPr/>
          <p:nvPr/>
        </p:nvCxnSpPr>
        <p:spPr>
          <a:xfrm>
            <a:off x="1722783" y="1298713"/>
            <a:ext cx="2411895" cy="3233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6559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2113DC-6659-4E21-BC68-07B60095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Mravce v Mravenisku na lúke smerom do lesa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E6E50344-562E-427B-8C07-10EC1A9BF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" t="23687" r="-804" b="-2483"/>
          <a:stretch/>
        </p:blipFill>
        <p:spPr>
          <a:xfrm>
            <a:off x="6340839" y="1404730"/>
            <a:ext cx="4945062" cy="519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62734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47AE53-7517-41A4-AA97-0FF403F4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Kŕmim Andulky a </a:t>
            </a:r>
            <a:r>
              <a:rPr lang="sk-SK" dirty="0" err="1"/>
              <a:t>Korely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92206AEB-B23F-49FB-9D90-42CBA060D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78" r="42" b="8395"/>
          <a:stretch/>
        </p:blipFill>
        <p:spPr>
          <a:xfrm>
            <a:off x="3154017" y="1194992"/>
            <a:ext cx="5340627" cy="528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74145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8F9A06-66C5-4723-8617-EE3636F8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pozornosť! </a:t>
            </a: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4" name="video-1586178631">
            <a:hlinkClick r:id="" action="ppaction://media"/>
            <a:extLst>
              <a:ext uri="{FF2B5EF4-FFF2-40B4-BE49-F238E27FC236}">
                <a16:creationId xmlns:a16="http://schemas.microsoft.com/office/drawing/2014/main" xmlns="" id="{6F97F855-23CF-4CD1-B788-A865C3F6CDAC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/>
          <a:srcRect t="4520" b="5594"/>
          <a:stretch/>
        </p:blipFill>
        <p:spPr>
          <a:xfrm>
            <a:off x="4718793" y="1426536"/>
            <a:ext cx="3244091" cy="524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56424C80-66F4-4AE3-892E-CA766A194B00}"/>
              </a:ext>
            </a:extLst>
          </p:cNvPr>
          <p:cNvSpPr txBox="1"/>
          <p:nvPr/>
        </p:nvSpPr>
        <p:spPr>
          <a:xfrm>
            <a:off x="8629650" y="5915026"/>
            <a:ext cx="247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Holá hej, </a:t>
            </a:r>
            <a:r>
              <a:rPr lang="sk-SK" dirty="0" err="1"/>
              <a:t>lajk</a:t>
            </a:r>
            <a:r>
              <a:rPr lang="sk-SK" dirty="0"/>
              <a:t> mi dej!</a:t>
            </a:r>
          </a:p>
        </p:txBody>
      </p:sp>
    </p:spTree>
    <p:extLst>
      <p:ext uri="{BB962C8B-B14F-4D97-AF65-F5344CB8AC3E}">
        <p14:creationId xmlns:p14="http://schemas.microsoft.com/office/powerpoint/2010/main" xmlns="" val="3880967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dznak">
  <a:themeElements>
    <a:clrScheme name="Odznak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dznak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a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TM10001106[[fn=Štítok]]</Template>
  <TotalTime>47</TotalTime>
  <Words>57</Words>
  <Application>Microsoft Office PowerPoint</Application>
  <PresentationFormat>Vlastná</PresentationFormat>
  <Paragraphs>11</Paragraphs>
  <Slides>9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Odznak</vt:lpstr>
      <vt:lpstr>Čo robím počas karantény</vt:lpstr>
      <vt:lpstr>Chodím von so psom</vt:lpstr>
      <vt:lpstr>Starám sa o môjho Ňufka</vt:lpstr>
      <vt:lpstr>Strieľam z Luku</vt:lpstr>
      <vt:lpstr>Zbierali sme bylinky na čaj a bahniatka na výzdobu</vt:lpstr>
      <vt:lpstr>Pozorujem ikry Žiab</vt:lpstr>
      <vt:lpstr>Mravce v Mravenisku na lúke smerom do lesa</vt:lpstr>
      <vt:lpstr>Kŕmim Andulky a Korely</vt:lpstr>
      <vt:lpstr>Ďakujem za pozornosť!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robím počas karantény</dc:title>
  <dc:creator>Bernadeta Homzová</dc:creator>
  <cp:lastModifiedBy>HP</cp:lastModifiedBy>
  <cp:revision>3</cp:revision>
  <dcterms:created xsi:type="dcterms:W3CDTF">2020-04-06T13:24:43Z</dcterms:created>
  <dcterms:modified xsi:type="dcterms:W3CDTF">2020-04-06T15:32:13Z</dcterms:modified>
</cp:coreProperties>
</file>